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67f716034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67f716034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67f716034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67f716034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7f716034b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7f716034b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6dcf1d830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6dcf1d830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67f716034b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67f716034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67f716034b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67f716034b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6dcf1d8301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6dcf1d8301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dcf1d8301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dcf1d8301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67f716034b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67f716034b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67f716034b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67f716034b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67edf0e4a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67edf0e4a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7433c3d9e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7433c3d9e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67f716034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67f716034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7f716034b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7f716034b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6e092799b7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6e092799b7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59f0f29b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59f0f29b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67edf0e4a6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67edf0e4a6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6dcf1d83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6dcf1d83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67f71603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67f71603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6dcf1d8301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6dcf1d8301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67edf0e4a6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67edf0e4a6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7f716034b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67f716034b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7f716034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7f716034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6dcf1d8301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26dcf1d8301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Relationship Id="rId4" Type="http://schemas.openxmlformats.org/officeDocument/2006/relationships/image" Target="../media/image2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Странные АПИ браузера - вдруг да пригодятся?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А может быть и нет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Share</a:t>
            </a:r>
            <a:r>
              <a:rPr lang="ru"/>
              <a:t> API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152475"/>
            <a:ext cx="541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 сделать: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поделиться текстом, ссылкой, картинкой или файликом нативным механизмом твоей операционки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25" y="1017725"/>
            <a:ext cx="2814950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2"/>
          <p:cNvSpPr txBox="1"/>
          <p:nvPr/>
        </p:nvSpPr>
        <p:spPr>
          <a:xfrm>
            <a:off x="2861700" y="4568875"/>
            <a:ext cx="597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https://developer.mozilla.org/en-US/docs/Web/API/Web_Share_API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Share API - как выглядит</a:t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2530500" cy="38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 зависимости от системы выглядит по разному конечно же, но думаю со своим sharing меню вы вполне знакомы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(кроме винды, где вы такое видели вообще)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7400" y="1152475"/>
            <a:ext cx="3504900" cy="386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6695" y="1152475"/>
            <a:ext cx="2116210" cy="381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Web Sharing</a:t>
            </a:r>
            <a:r>
              <a:rPr lang="ru"/>
              <a:t> API - пример</a:t>
            </a:r>
            <a:endParaRPr/>
          </a:p>
        </p:txBody>
      </p:sp>
      <p:sp>
        <p:nvSpPr>
          <p:cNvPr id="133" name="Google Shape;133;p24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Сложно сделать злобный пример, но почему бы нам при шаринге ссылки не добавить рекламу в заголовок, чтобы промоутить наш супер-сервис, бесплатная реклама почти что</a:t>
            </a:r>
            <a:endParaRPr/>
          </a:p>
        </p:txBody>
      </p:sp>
      <p:pic>
        <p:nvPicPr>
          <p:cNvPr id="134" name="Google Shape;13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468" y="2252575"/>
            <a:ext cx="8647064" cy="2890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30" y="0"/>
            <a:ext cx="831354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Page visibility </a:t>
            </a:r>
            <a:r>
              <a:rPr lang="ru"/>
              <a:t>API</a:t>
            </a:r>
            <a:endParaRPr/>
          </a:p>
        </p:txBody>
      </p:sp>
      <p:sp>
        <p:nvSpPr>
          <p:cNvPr id="147" name="Google Shape;147;p26"/>
          <p:cNvSpPr txBox="1"/>
          <p:nvPr>
            <p:ph idx="1" type="body"/>
          </p:nvPr>
        </p:nvSpPr>
        <p:spPr>
          <a:xfrm>
            <a:off x="311700" y="1152475"/>
            <a:ext cx="54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 узнать: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видим или нет наш документ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Для чего: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выключить звук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не пулить или не пушить данные с\на сервер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 прочие полезные штуки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25" y="1017725"/>
            <a:ext cx="2814950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6"/>
          <p:cNvSpPr txBox="1"/>
          <p:nvPr/>
        </p:nvSpPr>
        <p:spPr>
          <a:xfrm>
            <a:off x="2861700" y="4568875"/>
            <a:ext cx="597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https://developer.mozilla.org/en-US/docs/Web/API/Page_Visibility_API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Page visibility</a:t>
            </a:r>
            <a:r>
              <a:rPr lang="ru"/>
              <a:t> API - пример</a:t>
            </a:r>
            <a:endParaRPr/>
          </a:p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Опять надо поднапрячься, но давайте если пользователь начал оформлять билет и ушел со страницы а потом вернулся, сделаем ему попап что остался последний билет, и срочно надо покупать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252575"/>
            <a:ext cx="8520598" cy="287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919"/>
            <a:ext cx="9143999" cy="450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0919"/>
            <a:ext cx="9143999" cy="45016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Screen Wake Lock</a:t>
            </a:r>
            <a:r>
              <a:rPr lang="ru"/>
              <a:t> API</a:t>
            </a:r>
            <a:endParaRPr/>
          </a:p>
        </p:txBody>
      </p:sp>
      <p:sp>
        <p:nvSpPr>
          <p:cNvPr id="176" name="Google Shape;176;p30"/>
          <p:cNvSpPr txBox="1"/>
          <p:nvPr>
            <p:ph idx="1" type="body"/>
          </p:nvPr>
        </p:nvSpPr>
        <p:spPr>
          <a:xfrm>
            <a:off x="311700" y="1152475"/>
            <a:ext cx="54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 узнать: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“попросить” не </a:t>
            </a:r>
            <a:r>
              <a:rPr lang="ru"/>
              <a:t>отключать</a:t>
            </a:r>
            <a:r>
              <a:rPr lang="ru"/>
              <a:t> или блокировать экран устройства</a:t>
            </a:r>
            <a:endParaRPr/>
          </a:p>
        </p:txBody>
      </p:sp>
      <p:pic>
        <p:nvPicPr>
          <p:cNvPr id="177" name="Google Shape;1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25" y="1017725"/>
            <a:ext cx="2814950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30"/>
          <p:cNvSpPr txBox="1"/>
          <p:nvPr/>
        </p:nvSpPr>
        <p:spPr>
          <a:xfrm>
            <a:off x="1868625" y="4568875"/>
            <a:ext cx="6963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https://developer.mozilla.org/en-US/docs/Web/API/Screen_Wake_Lock_API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Screen Wake Lock API</a:t>
            </a:r>
            <a:r>
              <a:rPr lang="ru"/>
              <a:t> - пример</a:t>
            </a:r>
            <a:endParaRPr/>
          </a:p>
        </p:txBody>
      </p:sp>
      <p:sp>
        <p:nvSpPr>
          <p:cNvPr id="184" name="Google Shape;184;p31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Когда открываем страницу с билетом - просим не тушить экран, наверняка пользователь хочет его на входе показать. Хотя давайте и при покупке также делать, чтобы пользователь видел что еще не дал нам денег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912" y="2252575"/>
            <a:ext cx="8744176" cy="26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Кто я?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319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Меня зовут </a:t>
            </a:r>
            <a:r>
              <a:rPr b="1" lang="ru"/>
              <a:t>Антон Ленёв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СТО в стартапе Viewst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В разработке с 2008 года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551" y="678350"/>
            <a:ext cx="2716451" cy="40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8150" y="678350"/>
            <a:ext cx="2716450" cy="40714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2" name="Google Shape;19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219" y="0"/>
            <a:ext cx="792956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Vibration </a:t>
            </a:r>
            <a:r>
              <a:rPr lang="ru"/>
              <a:t>API</a:t>
            </a:r>
            <a:endParaRPr/>
          </a:p>
        </p:txBody>
      </p:sp>
      <p:sp>
        <p:nvSpPr>
          <p:cNvPr id="198" name="Google Shape;198;p33"/>
          <p:cNvSpPr txBox="1"/>
          <p:nvPr>
            <p:ph idx="1" type="body"/>
          </p:nvPr>
        </p:nvSpPr>
        <p:spPr>
          <a:xfrm>
            <a:off x="311700" y="1152475"/>
            <a:ext cx="54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можем вибрировать, а можем не вибрировать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Для чего: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Когда хотите привлечь внимание пользователя без звука и прочих спецэффектов</a:t>
            </a:r>
            <a:endParaRPr/>
          </a:p>
        </p:txBody>
      </p:sp>
      <p:pic>
        <p:nvPicPr>
          <p:cNvPr id="199" name="Google Shape;19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32525" y="1017725"/>
            <a:ext cx="2814950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3"/>
          <p:cNvSpPr txBox="1"/>
          <p:nvPr/>
        </p:nvSpPr>
        <p:spPr>
          <a:xfrm>
            <a:off x="1868625" y="4568875"/>
            <a:ext cx="6963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https://developer.mozilla.org/en-US/docs/Web/API/Vibration_API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Vibration</a:t>
            </a:r>
            <a:r>
              <a:rPr lang="ru"/>
              <a:t> API - пример</a:t>
            </a:r>
            <a:endParaRPr/>
          </a:p>
        </p:txBody>
      </p:sp>
      <p:sp>
        <p:nvSpPr>
          <p:cNvPr id="206" name="Google Shape;206;p34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лучших традициях Booking показываем, что много людей “смотрит” подписку\билет, и каждый раз когда мы меняем это число вибрируем, чтобы пользователь точно знал что это серьезно и мы не шутки шутим.</a:t>
            </a:r>
            <a:endParaRPr/>
          </a:p>
        </p:txBody>
      </p:sp>
      <p:pic>
        <p:nvPicPr>
          <p:cNvPr id="207" name="Google Shape;20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1947998"/>
            <a:ext cx="9144001" cy="2835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025" y="0"/>
            <a:ext cx="75319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еще интересного есть, но время поджимает</a:t>
            </a:r>
            <a:endParaRPr/>
          </a:p>
        </p:txBody>
      </p:sp>
      <p:sp>
        <p:nvSpPr>
          <p:cNvPr id="220" name="Google Shape;220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Screen Orientation API</a:t>
            </a:r>
            <a:r>
              <a:rPr lang="ru"/>
              <a:t> - ориентация устройства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Contact Picker API</a:t>
            </a:r>
            <a:r>
              <a:rPr lang="ru"/>
              <a:t> - можно попросить выбрать контакт пользователя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EyeDropper API</a:t>
            </a:r>
            <a:r>
              <a:rPr lang="ru"/>
              <a:t> - пипетка для того чтобы выбрать цвет, радость создателям WYSIWYG редакторов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Sensors API</a:t>
            </a:r>
            <a:r>
              <a:rPr lang="ru"/>
              <a:t> - акселерометры, магнитометры, датчики освещенности и прочие интересные штуки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Web Speech API</a:t>
            </a:r>
            <a:r>
              <a:rPr lang="ru"/>
              <a:t> - можем генерировать голос, а можем распознавать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Gamepad API</a:t>
            </a:r>
            <a:r>
              <a:rPr lang="ru"/>
              <a:t> - если вы делаете игры, вы про него знаете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ru">
                <a:solidFill>
                  <a:schemeClr val="dk1"/>
                </a:solidFill>
              </a:rPr>
              <a:t>Web NFC API</a:t>
            </a:r>
            <a:r>
              <a:rPr lang="ru"/>
              <a:t> - читать и писать NFC метки, можно сделать много удобного с </a:t>
            </a:r>
            <a:r>
              <a:rPr lang="ru"/>
              <a:t>взаимодействием</a:t>
            </a:r>
            <a:r>
              <a:rPr lang="ru"/>
              <a:t> с реальным миром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 много чего интересного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7"/>
          <p:cNvSpPr txBox="1"/>
          <p:nvPr>
            <p:ph type="title"/>
          </p:nvPr>
        </p:nvSpPr>
        <p:spPr>
          <a:xfrm>
            <a:off x="265500" y="1233175"/>
            <a:ext cx="4045200" cy="60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Всем спасибо!</a:t>
            </a:r>
            <a:endParaRPr/>
          </a:p>
        </p:txBody>
      </p:sp>
      <p:sp>
        <p:nvSpPr>
          <p:cNvPr id="226" name="Google Shape;226;p3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Где меня найти: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везде</a:t>
            </a:r>
            <a:endParaRPr/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638" y="1059890"/>
            <a:ext cx="4536724" cy="302371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7"/>
          <p:cNvSpPr txBox="1"/>
          <p:nvPr>
            <p:ph idx="1" type="subTitle"/>
          </p:nvPr>
        </p:nvSpPr>
        <p:spPr>
          <a:xfrm>
            <a:off x="265500" y="1834375"/>
            <a:ext cx="4045200" cy="33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Контакты для связи:</a:t>
            </a:r>
            <a:br>
              <a:rPr lang="ru"/>
            </a:b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https://m0rg0t.github.io/alenev/</a:t>
            </a:r>
            <a:endParaRPr/>
          </a:p>
        </p:txBody>
      </p:sp>
      <p:pic>
        <p:nvPicPr>
          <p:cNvPr id="229" name="Google Shape;22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3625" y="2984075"/>
            <a:ext cx="1948925" cy="19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Зачем туда полез?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Может возникнуть вопрос, как я полез в эту тему?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ru"/>
              <a:t>WYSIWYG редактор рекламных креативов ответ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нужно работать с цветом удобнее (спойлер - EyeDropper)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эффективнее работать с pooling’ом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улучшение автосохранения работы пользователя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и прочие навороты что можно выжать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На чем будем показывать примеры?	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4961100" cy="32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Фронт приложения для продажи билетов на барную подписку на пиво и мероприятия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ru"/>
              <a:t>Но чтобы было интересней, мы будем стараться сделать приложение </a:t>
            </a:r>
            <a:r>
              <a:rPr b="1" lang="ru"/>
              <a:t>коварным, злым и надоедливым </a:t>
            </a:r>
            <a:r>
              <a:rPr lang="ru"/>
              <a:t>с использованием разных интересных API</a:t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225" y="1556825"/>
            <a:ext cx="2740500" cy="27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1518650" y="4508325"/>
            <a:ext cx="7169100" cy="4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https://github.com/m0rg0t/unusual_web_api_and_examples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8" name="Google Shape;78;p16"/>
          <p:cNvSpPr txBox="1"/>
          <p:nvPr/>
        </p:nvSpPr>
        <p:spPr>
          <a:xfrm>
            <a:off x="5654675" y="1095125"/>
            <a:ext cx="317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chemeClr val="lt2"/>
                </a:solidFill>
              </a:rPr>
              <a:t>Код примеров и материалы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Страница с примером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https://m0rg0t.github.io/unusual_web_api_and_examples/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2725" y="1730325"/>
            <a:ext cx="2838549" cy="283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Battery Status API</a:t>
            </a:r>
            <a:endParaRPr/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5448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 мы можем узнать: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уровень заряда аккумулятора (от 0 до 1.0)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заряжается ли аккумулятор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сколько секунд осталось до зарядки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сколько секунд осталось до разрядки</a:t>
            </a:r>
            <a:endParaRPr/>
          </a:p>
        </p:txBody>
      </p:sp>
      <p:pic>
        <p:nvPicPr>
          <p:cNvPr id="92" name="Google Shape;9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2525" y="1017725"/>
            <a:ext cx="2814951" cy="281497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8"/>
          <p:cNvSpPr txBox="1"/>
          <p:nvPr/>
        </p:nvSpPr>
        <p:spPr>
          <a:xfrm>
            <a:off x="2861700" y="4568875"/>
            <a:ext cx="5970600" cy="3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https://developer.mozilla.org/en-US/docs/Web/API/Battery_Status_API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Battery Status API - где пригодится?	</a:t>
            </a:r>
            <a:endParaRPr/>
          </a:p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Чаще автосохранять данные чтобы пользователь не потерял свою работу (заполнение формы, </a:t>
            </a:r>
            <a:r>
              <a:rPr lang="ru"/>
              <a:t>редактирование</a:t>
            </a:r>
            <a:r>
              <a:rPr lang="ru"/>
              <a:t> чего-либо)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Предупреждать перед запуском длительной задачи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Минимизировать “прожорливые” задачи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…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ru"/>
              <a:t>PROFIT!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Battery Status API - пример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110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примере мы будет делать злобно-коварные вещи, поэтому на странице покупки подписки на пиво мы будем повышать цену, если заряд устройства кончается и устройство не заряжается</a:t>
            </a:r>
            <a:endParaRPr/>
          </a:p>
        </p:txBody>
      </p:sp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032" y="2252575"/>
            <a:ext cx="7967939" cy="289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26" y="-175548"/>
            <a:ext cx="7955751" cy="549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